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62" r:id="rId2"/>
    <p:sldId id="257" r:id="rId3"/>
    <p:sldId id="260" r:id="rId4"/>
    <p:sldId id="258" r:id="rId5"/>
    <p:sldId id="267" r:id="rId6"/>
    <p:sldId id="263" r:id="rId7"/>
    <p:sldId id="264" r:id="rId8"/>
    <p:sldId id="265" r:id="rId9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9366B-CD89-4848-A3E1-024DAB6DB325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96FFB-56D0-4936-B716-16D2CB843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49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67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2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1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74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1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0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16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54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16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4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>
                <a:lumMod val="100000"/>
                <a:alpha val="7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9CB4F-54B0-42A8-AD86-0BAB4F376BCA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6AB9-29D4-4137-B9EC-B7A40656F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6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en-GB" b="1" u="sng" dirty="0" smtClean="0"/>
              <a:t>Welcome to Year 6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Monday – Thursday: Mrs Wright</a:t>
            </a:r>
          </a:p>
          <a:p>
            <a:r>
              <a:rPr lang="en-GB" sz="4000" dirty="0" smtClean="0"/>
              <a:t>Friday: Mr Watt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447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Key Events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Autumn Term:</a:t>
            </a:r>
          </a:p>
          <a:p>
            <a:r>
              <a:rPr lang="en-GB" dirty="0" smtClean="0">
                <a:latin typeface="+mj-lt"/>
              </a:rPr>
              <a:t>Transition Test Thursday 8</a:t>
            </a:r>
            <a:r>
              <a:rPr lang="en-GB" baseline="30000" dirty="0" smtClean="0">
                <a:latin typeface="+mj-lt"/>
              </a:rPr>
              <a:t>th</a:t>
            </a:r>
            <a:r>
              <a:rPr lang="en-GB" dirty="0" smtClean="0">
                <a:latin typeface="+mj-lt"/>
              </a:rPr>
              <a:t> September 2015</a:t>
            </a:r>
          </a:p>
          <a:p>
            <a:r>
              <a:rPr lang="en-GB" dirty="0" smtClean="0">
                <a:latin typeface="+mj-lt"/>
              </a:rPr>
              <a:t>Transition Preparation Tuesday 10</a:t>
            </a:r>
            <a:r>
              <a:rPr lang="en-GB" baseline="30000" dirty="0" smtClean="0">
                <a:latin typeface="+mj-lt"/>
              </a:rPr>
              <a:t>th</a:t>
            </a:r>
            <a:r>
              <a:rPr lang="en-GB" dirty="0" smtClean="0">
                <a:latin typeface="+mj-lt"/>
              </a:rPr>
              <a:t> September 2015 </a:t>
            </a:r>
          </a:p>
          <a:p>
            <a:r>
              <a:rPr lang="en-GB" dirty="0" smtClean="0">
                <a:latin typeface="+mj-lt"/>
              </a:rPr>
              <a:t>Deadline for submitting secondary school applications 23</a:t>
            </a:r>
            <a:r>
              <a:rPr lang="en-GB" baseline="30000" dirty="0" smtClean="0">
                <a:latin typeface="+mj-lt"/>
              </a:rPr>
              <a:t>rd</a:t>
            </a:r>
            <a:r>
              <a:rPr lang="en-GB" dirty="0" smtClean="0">
                <a:latin typeface="+mj-lt"/>
              </a:rPr>
              <a:t> October (paper) 31</a:t>
            </a:r>
            <a:r>
              <a:rPr lang="en-GB" baseline="30000" dirty="0" smtClean="0">
                <a:latin typeface="+mj-lt"/>
              </a:rPr>
              <a:t>st</a:t>
            </a:r>
            <a:r>
              <a:rPr lang="en-GB" dirty="0" smtClean="0">
                <a:latin typeface="+mj-lt"/>
              </a:rPr>
              <a:t> October (online)</a:t>
            </a: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Other dates:</a:t>
            </a:r>
          </a:p>
          <a:p>
            <a:r>
              <a:rPr lang="en-GB" dirty="0" smtClean="0">
                <a:latin typeface="+mj-lt"/>
              </a:rPr>
              <a:t>Key Stage 2 Assessments:  </a:t>
            </a:r>
            <a:r>
              <a:rPr lang="en-GB" dirty="0" err="1" smtClean="0">
                <a:latin typeface="+mj-lt"/>
              </a:rPr>
              <a:t>wc</a:t>
            </a:r>
            <a:r>
              <a:rPr lang="en-GB" dirty="0" smtClean="0">
                <a:latin typeface="+mj-lt"/>
              </a:rPr>
              <a:t> 9</a:t>
            </a:r>
            <a:r>
              <a:rPr lang="en-GB" baseline="30000" dirty="0" smtClean="0">
                <a:latin typeface="+mj-lt"/>
              </a:rPr>
              <a:t>th</a:t>
            </a:r>
            <a:r>
              <a:rPr lang="en-GB" dirty="0" smtClean="0">
                <a:latin typeface="+mj-lt"/>
              </a:rPr>
              <a:t> May 2016</a:t>
            </a:r>
          </a:p>
          <a:p>
            <a:r>
              <a:rPr lang="en-GB" dirty="0" smtClean="0">
                <a:latin typeface="+mj-lt"/>
              </a:rPr>
              <a:t>Residential visit:  </a:t>
            </a:r>
            <a:r>
              <a:rPr lang="en-GB" dirty="0" err="1" smtClean="0">
                <a:latin typeface="+mj-lt"/>
              </a:rPr>
              <a:t>wc</a:t>
            </a:r>
            <a:r>
              <a:rPr lang="en-GB" dirty="0" smtClean="0">
                <a:latin typeface="+mj-lt"/>
              </a:rPr>
              <a:t> 13</a:t>
            </a:r>
            <a:r>
              <a:rPr lang="en-GB" baseline="30000" dirty="0" smtClean="0">
                <a:latin typeface="+mj-lt"/>
              </a:rPr>
              <a:t>th</a:t>
            </a:r>
            <a:r>
              <a:rPr lang="en-GB" dirty="0" smtClean="0">
                <a:latin typeface="+mj-lt"/>
              </a:rPr>
              <a:t> June 2016</a:t>
            </a:r>
          </a:p>
          <a:p>
            <a:endParaRPr lang="en-GB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636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en-GB" b="1" u="sng" dirty="0" smtClean="0"/>
              <a:t>End of Key Stage 2 Assessments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1" y="1052736"/>
            <a:ext cx="8208913" cy="566124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9th – 12</a:t>
            </a:r>
            <a:r>
              <a:rPr lang="en-GB" baseline="30000" dirty="0" smtClean="0">
                <a:latin typeface="+mj-lt"/>
              </a:rPr>
              <a:t>th</a:t>
            </a:r>
            <a:r>
              <a:rPr lang="en-GB" dirty="0" smtClean="0">
                <a:latin typeface="+mj-lt"/>
              </a:rPr>
              <a:t> May 2016</a:t>
            </a:r>
          </a:p>
          <a:p>
            <a:r>
              <a:rPr lang="en-GB" dirty="0" smtClean="0">
                <a:latin typeface="+mj-lt"/>
              </a:rPr>
              <a:t>Reading</a:t>
            </a:r>
          </a:p>
          <a:p>
            <a:r>
              <a:rPr lang="en-GB" dirty="0" smtClean="0">
                <a:latin typeface="+mj-lt"/>
              </a:rPr>
              <a:t>Spelling, Punctuation and Grammar</a:t>
            </a:r>
          </a:p>
          <a:p>
            <a:r>
              <a:rPr lang="en-GB" dirty="0" smtClean="0">
                <a:latin typeface="+mj-lt"/>
              </a:rPr>
              <a:t>Maths </a:t>
            </a:r>
          </a:p>
          <a:p>
            <a:r>
              <a:rPr lang="en-GB" dirty="0" smtClean="0">
                <a:latin typeface="+mj-lt"/>
              </a:rPr>
              <a:t>Writing to be teacher assessed </a:t>
            </a:r>
            <a:r>
              <a:rPr lang="en-GB" dirty="0" smtClean="0">
                <a:latin typeface="+mj-lt"/>
              </a:rPr>
              <a:t>(externally moderated</a:t>
            </a:r>
            <a:r>
              <a:rPr lang="en-GB" dirty="0" smtClean="0">
                <a:latin typeface="+mj-lt"/>
              </a:rPr>
              <a:t>)</a:t>
            </a:r>
          </a:p>
          <a:p>
            <a:r>
              <a:rPr lang="en-GB" dirty="0" smtClean="0">
                <a:latin typeface="+mj-lt"/>
              </a:rPr>
              <a:t>Science to be assessed through written work and assessments</a:t>
            </a:r>
          </a:p>
          <a:p>
            <a:r>
              <a:rPr lang="en-GB" dirty="0" smtClean="0">
                <a:latin typeface="+mj-lt"/>
              </a:rPr>
              <a:t>Information session will be held for parents early in Spring term. 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692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Homework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formal homework until after transition tests</a:t>
            </a:r>
          </a:p>
          <a:p>
            <a:r>
              <a:rPr lang="en-GB" dirty="0" smtClean="0"/>
              <a:t>New homework scheme to be introduced in September</a:t>
            </a:r>
          </a:p>
          <a:p>
            <a:r>
              <a:rPr lang="en-GB" dirty="0" smtClean="0"/>
              <a:t>Much of the homework will require parental support</a:t>
            </a:r>
          </a:p>
          <a:p>
            <a:r>
              <a:rPr lang="en-GB" dirty="0" smtClean="0"/>
              <a:t>Reading, spellings and times tables are non-negotiable!</a:t>
            </a: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08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Equipment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Black handwriting pen</a:t>
            </a:r>
          </a:p>
          <a:p>
            <a:r>
              <a:rPr lang="en-GB" dirty="0" smtClean="0"/>
              <a:t>Blue handwriting pen (for editing)</a:t>
            </a:r>
          </a:p>
          <a:p>
            <a:r>
              <a:rPr lang="en-GB" dirty="0" smtClean="0"/>
              <a:t>Pencil, sharpener and rubber</a:t>
            </a:r>
          </a:p>
          <a:p>
            <a:r>
              <a:rPr lang="en-GB" dirty="0" smtClean="0"/>
              <a:t>Ruler with millimetres </a:t>
            </a:r>
          </a:p>
          <a:p>
            <a:r>
              <a:rPr lang="en-GB" dirty="0" smtClean="0"/>
              <a:t>Coloured pencils</a:t>
            </a:r>
          </a:p>
          <a:p>
            <a:r>
              <a:rPr lang="en-GB" dirty="0" smtClean="0"/>
              <a:t>Highlighter pen</a:t>
            </a:r>
          </a:p>
          <a:p>
            <a:r>
              <a:rPr lang="en-GB" dirty="0" smtClean="0"/>
              <a:t>Glue stick</a:t>
            </a:r>
          </a:p>
          <a:p>
            <a:r>
              <a:rPr lang="en-GB" dirty="0" smtClean="0"/>
              <a:t>Whiteboard pen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No novelty stationery please!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4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Uniform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uniform </a:t>
            </a:r>
            <a:r>
              <a:rPr lang="en-GB" dirty="0" smtClean="0"/>
              <a:t>policy includes:</a:t>
            </a:r>
            <a:endParaRPr lang="en-GB" dirty="0" smtClean="0"/>
          </a:p>
          <a:p>
            <a:pPr lvl="1"/>
            <a:r>
              <a:rPr lang="en-GB" dirty="0" smtClean="0"/>
              <a:t>Long hair and/or long fringes to be tied back</a:t>
            </a:r>
          </a:p>
          <a:p>
            <a:pPr lvl="1"/>
            <a:r>
              <a:rPr lang="en-GB" dirty="0" smtClean="0"/>
              <a:t>No jewellery</a:t>
            </a:r>
          </a:p>
          <a:p>
            <a:pPr lvl="1"/>
            <a:r>
              <a:rPr lang="en-GB" dirty="0" smtClean="0"/>
              <a:t>No extreme haircuts</a:t>
            </a:r>
          </a:p>
          <a:p>
            <a:pPr lvl="1"/>
            <a:r>
              <a:rPr lang="en-GB" dirty="0" smtClean="0"/>
              <a:t>PE kit: </a:t>
            </a:r>
            <a:r>
              <a:rPr lang="en-GB" dirty="0" smtClean="0"/>
              <a:t>as per policy – no football shirts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0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How can you support your child?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your child with reading, spellings and homework.  </a:t>
            </a:r>
          </a:p>
          <a:p>
            <a:r>
              <a:rPr lang="en-GB" dirty="0" smtClean="0"/>
              <a:t>Check equipment periodically.</a:t>
            </a:r>
          </a:p>
          <a:p>
            <a:r>
              <a:rPr lang="en-GB" dirty="0" smtClean="0"/>
              <a:t>Keep us informed of anything that may affect your child’s learning or happiness.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345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Office:</a:t>
            </a:r>
          </a:p>
          <a:p>
            <a:pPr marL="0" indent="0">
              <a:buNone/>
            </a:pPr>
            <a:r>
              <a:rPr lang="en-GB" dirty="0" smtClean="0"/>
              <a:t>	office@greathorwoodschool.org </a:t>
            </a:r>
            <a:endParaRPr lang="en-GB" dirty="0"/>
          </a:p>
          <a:p>
            <a:r>
              <a:rPr lang="en-GB" dirty="0" smtClean="0"/>
              <a:t>Mrs Wright: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wwright@greathorwoodschool.org </a:t>
            </a:r>
            <a:endParaRPr lang="en-GB" dirty="0"/>
          </a:p>
          <a:p>
            <a:r>
              <a:rPr lang="en-GB" dirty="0" smtClean="0"/>
              <a:t>Mr Watt: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jwatt@greathorwoodschool.org </a:t>
            </a:r>
          </a:p>
        </p:txBody>
      </p:sp>
    </p:spTree>
    <p:extLst>
      <p:ext uri="{BB962C8B-B14F-4D97-AF65-F5344CB8AC3E}">
        <p14:creationId xmlns:p14="http://schemas.microsoft.com/office/powerpoint/2010/main" val="30289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247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Welcome to Year 6</vt:lpstr>
      <vt:lpstr>Key Events</vt:lpstr>
      <vt:lpstr>End of Key Stage 2 Assessments</vt:lpstr>
      <vt:lpstr>Homework</vt:lpstr>
      <vt:lpstr>Equipment</vt:lpstr>
      <vt:lpstr>Uniform</vt:lpstr>
      <vt:lpstr>How can you support your child?</vt:lpstr>
      <vt:lpstr>Contact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6</dc:title>
  <dc:creator>Great Horwood</dc:creator>
  <cp:lastModifiedBy>ghs1</cp:lastModifiedBy>
  <cp:revision>25</cp:revision>
  <cp:lastPrinted>2015-07-09T14:38:16Z</cp:lastPrinted>
  <dcterms:created xsi:type="dcterms:W3CDTF">2012-09-19T15:42:40Z</dcterms:created>
  <dcterms:modified xsi:type="dcterms:W3CDTF">2015-08-19T07:17:47Z</dcterms:modified>
</cp:coreProperties>
</file>